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9"/>
  </p:notesMasterIdLst>
  <p:sldIdLst>
    <p:sldId id="289" r:id="rId2"/>
    <p:sldId id="260" r:id="rId3"/>
    <p:sldId id="280" r:id="rId4"/>
    <p:sldId id="279" r:id="rId5"/>
    <p:sldId id="263" r:id="rId6"/>
    <p:sldId id="290" r:id="rId7"/>
    <p:sldId id="281" r:id="rId8"/>
    <p:sldId id="278" r:id="rId9"/>
    <p:sldId id="301" r:id="rId10"/>
    <p:sldId id="302" r:id="rId11"/>
    <p:sldId id="300" r:id="rId12"/>
    <p:sldId id="305" r:id="rId13"/>
    <p:sldId id="306" r:id="rId14"/>
    <p:sldId id="282" r:id="rId15"/>
    <p:sldId id="291" r:id="rId16"/>
    <p:sldId id="296" r:id="rId17"/>
    <p:sldId id="292" r:id="rId18"/>
    <p:sldId id="298" r:id="rId19"/>
    <p:sldId id="303" r:id="rId20"/>
    <p:sldId id="304" r:id="rId21"/>
    <p:sldId id="283" r:id="rId22"/>
    <p:sldId id="293" r:id="rId23"/>
    <p:sldId id="294" r:id="rId24"/>
    <p:sldId id="284" r:id="rId25"/>
    <p:sldId id="295" r:id="rId26"/>
    <p:sldId id="307" r:id="rId27"/>
    <p:sldId id="25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785" autoAdjust="0"/>
  </p:normalViewPr>
  <p:slideViewPr>
    <p:cSldViewPr snapToGrid="0">
      <p:cViewPr varScale="1">
        <p:scale>
          <a:sx n="112" d="100"/>
          <a:sy n="112" d="100"/>
        </p:scale>
        <p:origin x="6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202.120.40.8:3045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202.120.40.8:30453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202.120.40.8:30453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202.120.40.8:30453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202.120.40.8:3045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0e1a3412528e" TargetMode="External"/><Relationship Id="rId2" Type="http://schemas.openxmlformats.org/officeDocument/2006/relationships/hyperlink" Target="http://202.120.40.8:3045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202.120.40.8:30458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202.120.40.8:30458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veStar/SoftwareInnov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202.120.40.8:304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软件创新课程项目展示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赵洪达 罗宇侠 林福生 陈志遥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CI/CD</a:t>
            </a:r>
          </a:p>
          <a:p>
            <a:pPr lvl="1"/>
            <a:r>
              <a:rPr lang="en-US" altLang="zh-CN" dirty="0"/>
              <a:t>Jenkins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http://202.120.40.8:30453</a:t>
            </a:r>
            <a:endParaRPr lang="en-US" altLang="zh-CN" dirty="0"/>
          </a:p>
          <a:p>
            <a:pPr lvl="1"/>
            <a:r>
              <a:rPr lang="zh-CN" altLang="en-US" dirty="0"/>
              <a:t>配置：</a:t>
            </a:r>
            <a:endParaRPr lang="en-US" altLang="zh-CN" dirty="0"/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D8AC7B-4BAF-944E-81CC-AC079EB2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82" y="3640100"/>
            <a:ext cx="3186745" cy="26457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B9AC1-77E7-4F35-A9BC-1D106933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89" y="2148184"/>
            <a:ext cx="1854759" cy="44589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057533-B7F0-496E-A8B8-A734B76C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2" y="3601358"/>
            <a:ext cx="2893575" cy="26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3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CI/CD</a:t>
            </a:r>
          </a:p>
          <a:p>
            <a:pPr lvl="1"/>
            <a:r>
              <a:rPr lang="en-US" altLang="zh-CN" dirty="0"/>
              <a:t>Jenkins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http://202.120.40.8:30453</a:t>
            </a:r>
            <a:endParaRPr lang="en-US" altLang="zh-CN" dirty="0"/>
          </a:p>
          <a:p>
            <a:pPr lvl="1"/>
            <a:r>
              <a:rPr lang="zh-CN" altLang="en-US" dirty="0"/>
              <a:t>构建历史</a:t>
            </a:r>
            <a:endParaRPr lang="en-US" altLang="zh-CN" dirty="0"/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8B460E-5CBD-454C-B555-DE126CB8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15" y="2795613"/>
            <a:ext cx="5840885" cy="38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CI/CD</a:t>
            </a:r>
          </a:p>
          <a:p>
            <a:pPr lvl="1"/>
            <a:r>
              <a:rPr lang="en-US" altLang="zh-CN" dirty="0"/>
              <a:t>Jenkins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http://202.120.40.8:30453</a:t>
            </a:r>
            <a:endParaRPr lang="en-US" altLang="zh-CN" dirty="0"/>
          </a:p>
          <a:p>
            <a:pPr lvl="1"/>
            <a:r>
              <a:rPr lang="zh-CN" altLang="en-US" dirty="0"/>
              <a:t>构建历史</a:t>
            </a:r>
            <a:endParaRPr lang="en-US" altLang="zh-CN" dirty="0"/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8B460E-5CBD-454C-B555-DE126CB8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15" y="2795613"/>
            <a:ext cx="5840885" cy="38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CI/CD</a:t>
            </a:r>
          </a:p>
          <a:p>
            <a:pPr lvl="1"/>
            <a:r>
              <a:rPr lang="en-US" altLang="zh-CN" dirty="0"/>
              <a:t>Jenkins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http://202.120.40.8:30453</a:t>
            </a:r>
            <a:endParaRPr lang="en-US" altLang="zh-CN" dirty="0"/>
          </a:p>
          <a:p>
            <a:pPr lvl="1"/>
            <a:r>
              <a:rPr lang="zh-CN" altLang="zh-CN" dirty="0">
                <a:latin typeface="Consolas" panose="020B0609020204030204" pitchFamily="49" charset="0"/>
              </a:rPr>
              <a:t>docker-maven-plugin</a:t>
            </a:r>
            <a:r>
              <a:rPr lang="zh-CN" altLang="en-US" dirty="0"/>
              <a:t>插件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142B2E-46C3-4CEA-9ABF-A243B430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3" y="3001155"/>
            <a:ext cx="4927610" cy="371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37829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Openstack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master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workers</a:t>
            </a:r>
          </a:p>
          <a:p>
            <a:pPr lvl="1"/>
            <a:r>
              <a:rPr lang="en-US" altLang="zh-CN" dirty="0"/>
              <a:t>CentOS-7-x86_64-1811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6F57E-D907-3A42-86E2-9BD95165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3377335"/>
            <a:ext cx="8015591" cy="25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Harbor</a:t>
            </a:r>
          </a:p>
          <a:p>
            <a:pPr lvl="1"/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http://202.120.40.8:30451</a:t>
            </a:r>
            <a:endParaRPr lang="en-US" altLang="zh-CN" dirty="0">
              <a:solidFill>
                <a:srgbClr val="002060"/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BB18EB-4C55-F74F-8273-CEBBFF54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91" y="2743200"/>
            <a:ext cx="5440818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7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Kubernetes</a:t>
            </a:r>
            <a:r>
              <a:rPr lang="zh-CN" altLang="en-US" dirty="0"/>
              <a:t>：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http://202.120.40.8:30452</a:t>
            </a:r>
            <a:endParaRPr lang="en-US" altLang="zh-CN" dirty="0">
              <a:solidFill>
                <a:srgbClr val="002060"/>
              </a:solidFill>
            </a:endParaRPr>
          </a:p>
          <a:p>
            <a:pPr lvl="1"/>
            <a:r>
              <a:rPr lang="zh-CN" altLang="en-US" dirty="0">
                <a:solidFill>
                  <a:srgbClr val="002060"/>
                </a:solidFill>
              </a:rPr>
              <a:t>搭建：参考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err="1">
                <a:hlinkClick r:id="rId3"/>
              </a:rPr>
              <a:t>www.jianshu.com</a:t>
            </a:r>
            <a:r>
              <a:rPr lang="en-US" altLang="zh-CN" dirty="0">
                <a:hlinkClick r:id="rId3"/>
              </a:rPr>
              <a:t>/p/</a:t>
            </a:r>
            <a:r>
              <a:rPr lang="en-US" altLang="zh-CN" dirty="0" err="1">
                <a:hlinkClick r:id="rId3"/>
              </a:rPr>
              <a:t>0e1a3412528e</a:t>
            </a:r>
            <a:endParaRPr lang="en-US" altLang="zh-CN" dirty="0">
              <a:solidFill>
                <a:srgbClr val="002060"/>
              </a:solidFill>
            </a:endParaRPr>
          </a:p>
          <a:p>
            <a:pPr lvl="1"/>
            <a:r>
              <a:rPr lang="en-US" altLang="zh-CN" dirty="0"/>
              <a:t>Dashboard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E41C0E-CF15-0547-BD9E-582D84728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6" y="3087467"/>
            <a:ext cx="8330228" cy="36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Kubernetes</a:t>
            </a:r>
          </a:p>
          <a:p>
            <a:pPr lvl="1"/>
            <a:r>
              <a:rPr lang="en-US" altLang="zh-CN" dirty="0"/>
              <a:t>Nodes</a:t>
            </a:r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ECE828-887B-2543-BF0D-A87511C9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957" y="1918793"/>
            <a:ext cx="4189471" cy="44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注册中心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云原生环境：微服务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AB3402-15DA-5E4B-8444-DEC58CD0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40" y="2632635"/>
            <a:ext cx="5454733" cy="30275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D9A097-555B-4316-9F59-4CAE4251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3" y="2283811"/>
            <a:ext cx="3415645" cy="36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Restful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云原生环境：微服务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A20461-2755-ED43-89CB-A0B8C9E3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73" y="2371315"/>
            <a:ext cx="5214739" cy="40477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64A13B-E65F-465C-BCE0-EC9C73D0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6" y="2371315"/>
            <a:ext cx="3492684" cy="39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126483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特性一：负载均衡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4C0AA-2D26-6E40-B16F-7E072F70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" y="1762842"/>
            <a:ext cx="8713782" cy="24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6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特性二：</a:t>
            </a:r>
            <a:r>
              <a:rPr lang="en-US" altLang="zh-CN" dirty="0" err="1"/>
              <a:t>Istio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BE98BD-8705-B74D-853F-474E6D70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6" y="1808300"/>
            <a:ext cx="7990707" cy="45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7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231284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Prometheus+Grafana</a:t>
            </a:r>
            <a:r>
              <a:rPr lang="zh-CN" altLang="en-US" dirty="0"/>
              <a:t>：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http://202.120.40.8:30458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zh-CN" altLang="en-US" dirty="0">
                <a:solidFill>
                  <a:srgbClr val="002060"/>
                </a:solidFill>
              </a:rPr>
              <a:t>监控</a:t>
            </a:r>
            <a:endParaRPr lang="en-US" altLang="zh-CN" dirty="0">
              <a:solidFill>
                <a:srgbClr val="002060"/>
              </a:solidFill>
            </a:endParaRPr>
          </a:p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系统监控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6705E3-B0EE-477C-9619-5CD6E703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1" y="2785878"/>
            <a:ext cx="7942811" cy="34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0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Prometheus + Grafana</a:t>
            </a:r>
            <a:r>
              <a:rPr lang="zh-CN" altLang="en-US" dirty="0"/>
              <a:t>：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http://202.120.40.8:30458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zh-CN" altLang="en-US" dirty="0"/>
              <a:t>可视化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系统监控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F2A9F7-B106-D34A-AFAE-6C482591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4" y="2637275"/>
            <a:ext cx="7360619" cy="39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2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55262" y="1894618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31175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需求方向：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出行问题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阶段</a:t>
            </a:r>
            <a:r>
              <a:rPr lang="en-US" altLang="zh-CN" dirty="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用户抽象访谈（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问卷调查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用户验证访谈（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B3DF85-C779-C644-9957-C0921C16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93" y="1685678"/>
            <a:ext cx="3067015" cy="3324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44E3C6-1B61-B34B-9683-FE4CD017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2" y="3740372"/>
            <a:ext cx="2813365" cy="28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444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用户痛点：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经济性、安全性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基于校园社交的拼车出行平台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49206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444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产品原型：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F64E94-1CE3-0D49-AE25-6D69AEF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4" y="2267078"/>
            <a:ext cx="2441305" cy="43400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B98340-AF04-C149-A142-4B8A51E0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53" y="2548647"/>
            <a:ext cx="1774281" cy="3717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7D83D4-193C-BD46-8CD4-ED53D0D22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54" y="2237237"/>
            <a:ext cx="2458091" cy="43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4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需求分析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团队环境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云原生环境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系统特性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428108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https://github.com/ReveStar/SoftwareInnovation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</a:p>
          <a:p>
            <a:endParaRPr lang="en-US" altLang="zh-CN" dirty="0"/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684C8-D77C-DA4A-A394-028899AF2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7" y="2976239"/>
            <a:ext cx="6040877" cy="35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CI/CD</a:t>
            </a:r>
          </a:p>
          <a:p>
            <a:pPr lvl="1"/>
            <a:r>
              <a:rPr lang="en-US" altLang="zh-CN" dirty="0"/>
              <a:t>Jenkins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http://202.120.40.8:30453</a:t>
            </a:r>
            <a:endParaRPr lang="en-US" altLang="zh-CN" dirty="0"/>
          </a:p>
          <a:p>
            <a:pPr lvl="1"/>
            <a:r>
              <a:rPr lang="en-US" altLang="zh-CN" dirty="0"/>
              <a:t>GitHub </a:t>
            </a:r>
            <a:r>
              <a:rPr lang="zh-CN" altLang="en-US" dirty="0"/>
              <a:t>配置：</a:t>
            </a:r>
            <a:endParaRPr lang="en-US" altLang="zh-CN" dirty="0"/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05703-3F8F-4571-9CE8-7C0DFB30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36" y="3057184"/>
            <a:ext cx="4203351" cy="3606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0C35AC-F1F9-4A5C-B3B7-6FC6D7B89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1" y="4228873"/>
            <a:ext cx="3841830" cy="13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0967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0</TotalTime>
  <Words>328</Words>
  <Application>Microsoft Office PowerPoint</Application>
  <PresentationFormat>全屏显示(4:3)</PresentationFormat>
  <Paragraphs>135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微软雅黑</vt:lpstr>
      <vt:lpstr>Arial</vt:lpstr>
      <vt:lpstr>Calibri</vt:lpstr>
      <vt:lpstr>Consolas</vt:lpstr>
      <vt:lpstr>2016-VI主题</vt:lpstr>
      <vt:lpstr>软件创新课程项目展示</vt:lpstr>
      <vt:lpstr>目录 Contents</vt:lpstr>
      <vt:lpstr>目录 Contents</vt:lpstr>
      <vt:lpstr>需求分析</vt:lpstr>
      <vt:lpstr>需求分析</vt:lpstr>
      <vt:lpstr>需求分析</vt:lpstr>
      <vt:lpstr>目录 Contents</vt:lpstr>
      <vt:lpstr>团队环境</vt:lpstr>
      <vt:lpstr>团队环境</vt:lpstr>
      <vt:lpstr>团队环境</vt:lpstr>
      <vt:lpstr>团队环境</vt:lpstr>
      <vt:lpstr>团队环境</vt:lpstr>
      <vt:lpstr>团队环境</vt:lpstr>
      <vt:lpstr>目录 Contents</vt:lpstr>
      <vt:lpstr>云原生环境</vt:lpstr>
      <vt:lpstr>云原生环境</vt:lpstr>
      <vt:lpstr>云原生环境</vt:lpstr>
      <vt:lpstr>云原生环境</vt:lpstr>
      <vt:lpstr>云原生环境：微服务</vt:lpstr>
      <vt:lpstr>云原生环境：微服务</vt:lpstr>
      <vt:lpstr>目录 Contents</vt:lpstr>
      <vt:lpstr>特性一：负载均衡</vt:lpstr>
      <vt:lpstr>特性二：Istio</vt:lpstr>
      <vt:lpstr>目录 Contents</vt:lpstr>
      <vt:lpstr>系统监控</vt:lpstr>
      <vt:lpstr>系统监控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p fas</cp:lastModifiedBy>
  <cp:revision>130</cp:revision>
  <dcterms:created xsi:type="dcterms:W3CDTF">2016-01-21T16:32:22Z</dcterms:created>
  <dcterms:modified xsi:type="dcterms:W3CDTF">2019-06-28T02:58:33Z</dcterms:modified>
</cp:coreProperties>
</file>